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72" r:id="rId11"/>
    <p:sldId id="265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69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7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2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25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2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4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9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0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38305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61708" y="1578279"/>
            <a:ext cx="8872473" cy="3103784"/>
          </a:xfrm>
        </p:spPr>
        <p:txBody>
          <a:bodyPr/>
          <a:lstStyle/>
          <a:p>
            <a:r>
              <a:rPr lang="pl-PL" b="1" dirty="0"/>
              <a:t>,,</a:t>
            </a:r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Pozostać sobą –wartości</a:t>
            </a:r>
            <a:r>
              <a:rPr lang="pl-PL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l-PL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 cenimy”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73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17315" y="2091263"/>
            <a:ext cx="7127310" cy="2393055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 descr="2.4 człowiek w świecie wartośc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233" y="751562"/>
            <a:ext cx="9657567" cy="5298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4237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8071" y="1841326"/>
            <a:ext cx="9331891" cy="3256767"/>
          </a:xfrm>
        </p:spPr>
        <p:txBody>
          <a:bodyPr/>
          <a:lstStyle/>
          <a:p>
            <a:pPr fontAlgn="base"/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Ćwiczenie 2 : Zadbaj o swoje kluczowe wartości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Odpowiedz na pytania: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2000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tóre z moich kluczowych wartości są obecnie realizowane? w jaki sposób?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2000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tóre z moich kluczowych wartości są obecnie zaniedbane? z jakiego powodu?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2000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tórej wartości chcę w najbliższym czasie poświęcić więcej uwagi?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000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konkretnie zrobię, by o nią zadbać?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Świadomość własnych wartości to jednak dopiero pierwszy krok. Ważny, ale niewystarczający.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Jego konsekwencją powinno być codzienne dbanie o nie, pielęgnowanie ich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tworzenie dla nich jak najwięcej przestrzeni w życiu.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taka niewyszukana recepta na szczęście – róbmy jak najwięcej tego, co dla nas ważne.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/>
              <a:t/>
            </a:r>
            <a:br>
              <a:rPr lang="pl-PL" dirty="0"/>
            </a:br>
            <a:endParaRPr lang="pl-PL" sz="6600" dirty="0"/>
          </a:p>
        </p:txBody>
      </p:sp>
    </p:spTree>
    <p:extLst>
      <p:ext uri="{BB962C8B-B14F-4D97-AF65-F5344CB8AC3E}">
        <p14:creationId xmlns:p14="http://schemas.microsoft.com/office/powerpoint/2010/main" val="4045521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40701" y="1753644"/>
            <a:ext cx="9089593" cy="3244241"/>
          </a:xfrm>
        </p:spPr>
        <p:txBody>
          <a:bodyPr/>
          <a:lstStyle/>
          <a:p>
            <a:pPr fontAlgn="base"/>
            <a:r>
              <a:rPr lang="pl-PL" sz="1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nadzieję, że  teraz znacie  swoje  kluczowe wartości </a:t>
            </a:r>
            <a:b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wiecie jak, jak się nimi na co dzień opiekować. </a:t>
            </a:r>
            <a:b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Życzę Wam samych trafnych w życiu wyborów.</a:t>
            </a:r>
            <a:b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Dziękuję za uwagę.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8167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1222" y="1866379"/>
            <a:ext cx="7811938" cy="3354304"/>
          </a:xfrm>
        </p:spPr>
        <p:txBody>
          <a:bodyPr/>
          <a:lstStyle/>
          <a:p>
            <a:pPr fontAlgn="base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Źródła :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http://takelifeinyourhands.pl/kluczowe-wartosci/</a:t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http://www.psychologia-spoleczna.pl/felietony/114-piorem-psychologa/1584-czym-sa-wartosci-w-zyciu-czlowieka-jak-to-ma-sie-do-otwarcia-na-zmiany-cz-1.html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dirty="0"/>
              <a:t/>
            </a:r>
            <a:br>
              <a:rPr lang="pl-PL" dirty="0"/>
            </a:b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28482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02706" y="2004165"/>
            <a:ext cx="9519782" cy="3156558"/>
          </a:xfrm>
        </p:spPr>
        <p:txBody>
          <a:bodyPr/>
          <a:lstStyle/>
          <a:p>
            <a:r>
              <a:rPr lang="pl-PL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Wartości </a:t>
            </a: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wszystkie cele , normy i zasady postepowania, </a:t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które umożliwiają rozwój oraz osiągniecie trwałej satysfakcji życiowej.</a:t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Świat, w którym żyjemy jest światem wartości.</a:t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Każdy potrzebuje określonego systemu norm i zasad postepowania zwanych wartościami, ponieważ sprzyjają one rozwojowi </a:t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jednocześnie chronią przed błędnymi postawami. </a:t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Przyjęty system wartości wypełnia osobowość, </a:t>
            </a:r>
            <a:b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nadaje kształt życiu człowieka, sens jego egzystencji.</a:t>
            </a:r>
            <a:endParaRPr lang="pl-PL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55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4055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3200" b="1" cap="none" dirty="0" smtClean="0"/>
              <a:t/>
            </a:r>
            <a:br>
              <a:rPr lang="pl-PL" sz="3200" b="1" cap="none" dirty="0" smtClean="0"/>
            </a:br>
            <a:r>
              <a:rPr lang="pl-PL" sz="3200" b="1" cap="none" dirty="0" smtClean="0"/>
              <a:t/>
            </a:r>
            <a:br>
              <a:rPr lang="pl-PL" sz="3200" b="1" cap="none" dirty="0" smtClean="0"/>
            </a:br>
            <a:r>
              <a:rPr lang="pl-PL" sz="3200" b="1" cap="none" dirty="0"/>
              <a:t/>
            </a:r>
            <a:br>
              <a:rPr lang="pl-PL" sz="3200" b="1" cap="none" dirty="0"/>
            </a:br>
            <a:r>
              <a:rPr lang="pl-PL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Aksjologia - to nauka o wartościach</a:t>
            </a:r>
            <a: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Wskazuje, że życie człowieka jest procesem </a:t>
            </a:r>
            <a:b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 realizowania.</a:t>
            </a:r>
            <a:r>
              <a:rPr lang="pl-PL" sz="3200" cap="none" dirty="0" smtClean="0"/>
              <a:t> </a:t>
            </a:r>
            <a:r>
              <a:rPr lang="pl-PL" cap="none" dirty="0" smtClean="0"/>
              <a:t/>
            </a:r>
            <a:br>
              <a:rPr lang="pl-PL" cap="none" dirty="0" smtClean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4004529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65963" y="1991638"/>
            <a:ext cx="9068844" cy="3031299"/>
          </a:xfrm>
        </p:spPr>
        <p:txBody>
          <a:bodyPr/>
          <a:lstStyle/>
          <a:p>
            <a:r>
              <a:rPr lang="pl-PL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Wartości są drogowskazem </a:t>
            </a:r>
            <a: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 dokonywaniu wszelkich ważnych </a:t>
            </a:r>
            <a:b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mniej ważnych wyborów </a:t>
            </a:r>
            <a:b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 by odbywało się to w zgodzie </a:t>
            </a:r>
            <a:b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naszym sumieniem i priorytetami.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233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3123" y="1766170"/>
            <a:ext cx="9139697" cy="4083485"/>
          </a:xfrm>
        </p:spPr>
        <p:txBody>
          <a:bodyPr/>
          <a:lstStyle/>
          <a:p>
            <a:r>
              <a:rPr lang="pl-PL" sz="2400" b="1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2400" b="1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artości  przekładają się   na naszą motywację</a:t>
            </a: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Działania, które są zgodne z naszymi wartościami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będziemy wykonywać chętnie,  z energią i bez zwłoki.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 kolei te, które  stoją z nimi w sprzeczności - nie wywołają w nas entuzjazmu,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wręcz zniechęcają. To  jest ważne przy planowania zmian w naszym </a:t>
            </a:r>
            <a:r>
              <a:rPr lang="pl-PL" sz="24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ż</a:t>
            </a: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yciu. Zanim przejdziemy do ich wprowadzania, odpowiedzmy sobie na pytanie,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czy przybliżają one nas do naszych wartości. Jeśli tak – przypomnijmy sobie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tym, gdy pojawią się trudności</a:t>
            </a:r>
            <a:r>
              <a:rPr lang="pl-PL" sz="24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pierwsze zniechęcenie. W ten sposób odzyskamy wewnętrzną motywację. Jeśli nie, zastanówmy się, czy na prawdę chcemy poświęcić  na takie zmiany swój czas i energię.</a:t>
            </a:r>
            <a:endParaRPr lang="pl-PL" sz="2400" cap="none" dirty="0"/>
          </a:p>
        </p:txBody>
      </p:sp>
    </p:spTree>
    <p:extLst>
      <p:ext uri="{BB962C8B-B14F-4D97-AF65-F5344CB8AC3E}">
        <p14:creationId xmlns:p14="http://schemas.microsoft.com/office/powerpoint/2010/main" val="2459441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61708" y="1640910"/>
            <a:ext cx="9068586" cy="3344449"/>
          </a:xfrm>
        </p:spPr>
        <p:txBody>
          <a:bodyPr/>
          <a:lstStyle/>
          <a:p>
            <a:r>
              <a:rPr lang="pl-PL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l-PL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 wartości są zaniedbane przez długi czas, znika poczucie sensu</a:t>
            </a:r>
            <a:r>
              <a:rPr lang="pl-PL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br>
              <a:rPr lang="pl-PL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Kiedy z kolei pielęgnujemy je i wcielamy w życie rośnie poczucie szczęścia i spełnienia. </a:t>
            </a:r>
            <a:br>
              <a:rPr lang="pl-PL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Dokonując ważnych wyborów zastanówmy się, </a:t>
            </a:r>
            <a:br>
              <a:rPr lang="pl-PL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jakie będą ich konsekwencje w tym kontekście.</a:t>
            </a:r>
            <a:endParaRPr lang="pl-PL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486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61707" y="1603332"/>
            <a:ext cx="9110467" cy="3620021"/>
          </a:xfrm>
        </p:spPr>
        <p:txBody>
          <a:bodyPr/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pl-PL" sz="2400" b="1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Każdy z nas ma swój własny, unikalny zestaw wartości</a:t>
            </a: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Każdy układa je w inną hierarchię. Każdy na podstawie swojego systemu podejmuje inne decyzje. </a:t>
            </a:r>
            <a:r>
              <a:rPr lang="pl-PL" sz="24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Ż</a:t>
            </a: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adna z tych decyzji nie jest lepsza lub gorsza.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Gdy jednak budujemy z drugą osobą długoterminową relację,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warto poznać nawzajem swoje systemy wartości.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 kolizje prowadzić nas  mogą do poważnych konfliktów i frustracji, </a:t>
            </a:r>
            <a:b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cap="none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gdy żadna ze stron nie będzie chciała poświęcić tego, co dla niej ważne</a:t>
            </a:r>
            <a:r>
              <a:rPr lang="pl-PL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61728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91845" y="2668043"/>
            <a:ext cx="8079287" cy="2417524"/>
          </a:xfrm>
        </p:spPr>
        <p:txBody>
          <a:bodyPr numCol="3"/>
          <a:lstStyle/>
          <a:p>
            <a:r>
              <a:rPr lang="pl-PL" sz="20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iłość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przyjaźń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rodzina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zaufanie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wierność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tolerancja 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wolność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godność 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patriotyzm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godność 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szacunek 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wolność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lojalność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honor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satysfakcja 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poczucie bycia potrzebnym 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miejsce w społeczeństwie </a:t>
            </a:r>
            <a:br>
              <a:rPr lang="pl-PL" sz="20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sukces zawodowy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wykształcenie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szkoła, którą lubię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wymarzone studia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praca, którą się lubię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wiara, bóg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pozycja materialna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bogactwo wrażeń i doświadczeń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wygoda i komfort życia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twórczość, sztuka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władza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polityka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ekologia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odpowiedzialność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inne…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81817" y="1903956"/>
            <a:ext cx="5699344" cy="438411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Wartości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naszym z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życiu: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71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8175" y="1390388"/>
            <a:ext cx="9244209" cy="3883069"/>
          </a:xfrm>
        </p:spPr>
        <p:txBody>
          <a:bodyPr/>
          <a:lstStyle/>
          <a:p>
            <a:pPr fontAlgn="base"/>
            <a:r>
              <a:rPr lang="pl-PL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Zakreśl 5 wartości, które są dla Ciebie najważniejsze a następnie  uszereguj je w kolejności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absolutnie najważniejszej do najmniej ważnej.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Nazywając swoje kluczowe wartości </a:t>
            </a: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lepiej zrozumiesz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decyzje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które podejmujesz na co dzień np. wyjechać czy zostać?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postawy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jakie przyjmujesz wobec ludzi i rzeczy np. zgodzić się czy podjąć dyskusję? nawiązać relację czy wycofać się?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swoje emocje i samoocenę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np. jak się czuję w tej sytuacji? w jaki sposób zareaguję w danym przypadku?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Mają one wpływ na nasz wizerunek i zawierane relacje. Konsekwentne postępowanie w zgodzie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nimi jest podstawą tego kim jesteśmy i jak widzą nas inni. </a:t>
            </a:r>
            <a:r>
              <a:rPr lang="pl-PL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zego się po nas spodziewają,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darzą nas  zaufaniem, sympatią, szacunkiem. 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Ułóż </a:t>
            </a:r>
            <a:r>
              <a:rPr lang="pl-PL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swoją hierarchię wartości w formie piramidy.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138619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Mydło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155</TotalTime>
  <Words>32</Words>
  <Application>Microsoft Office PowerPoint</Application>
  <PresentationFormat>Panoramiczny</PresentationFormat>
  <Paragraphs>13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Calibri</vt:lpstr>
      <vt:lpstr>Garamond</vt:lpstr>
      <vt:lpstr>Times New Roman</vt:lpstr>
      <vt:lpstr>Mydło</vt:lpstr>
      <vt:lpstr>,,Pozostać sobą –wartości,  które cenimy”</vt:lpstr>
      <vt:lpstr> Wartości to wszystkie cele , normy i zasady postepowania,  które umożliwiają rozwój oraz osiągniecie trwałej satysfakcji życiowej.  Świat, w którym żyjemy jest światem wartości.  Każdy potrzebuje określonego systemu norm i zasad postepowania zwanych wartościami, ponieważ sprzyjają one rozwojowi  a jednocześnie chronią przed błędnymi postawami.   Przyjęty system wartości wypełnia osobowość,  nadaje kształt życiu człowieka, sens jego egzystencji.</vt:lpstr>
      <vt:lpstr>   Aksjologia - to nauka o wartościach.  Wskazuje, że życie człowieka jest procesem  ich realizowania.  </vt:lpstr>
      <vt:lpstr> Wartości są drogowskazem  przy dokonywaniu wszelkich ważnych  i mniej ważnych wyborów  tak by odbywało się to w zgodzie  z naszym sumieniem i priorytetami. </vt:lpstr>
      <vt:lpstr>Wartości  przekładają się   na naszą motywację.  Działania, które są zgodne z naszymi wartościami  będziemy wykonywać chętnie,  z energią i bez zwłoki.  Z kolei te, które  stoją z nimi w sprzeczności - nie wywołają w nas entuzjazmu,  a wręcz zniechęcają. To  jest ważne przy planowania zmian w naszym życiu. Zanim przejdziemy do ich wprowadzania, odpowiedzmy sobie na pytanie,  czy przybliżają one nas do naszych wartości. Jeśli tak – przypomnijmy sobie  o tym, gdy pojawią się trudności i pierwsze zniechęcenie. W ten sposób odzyskamy wewnętrzną motywację. Jeśli nie, zastanówmy się, czy na prawdę chcemy poświęcić  na takie zmiany swój czas i energię.</vt:lpstr>
      <vt:lpstr>Gdy wartości są zaniedbane przez długi czas, znika poczucie sensu.   Kiedy z kolei pielęgnujemy je i wcielamy w życie rośnie poczucie szczęścia i spełnienia.  Dokonując ważnych wyborów zastanówmy się,  jakie będą ich konsekwencje w tym kontekście.</vt:lpstr>
      <vt:lpstr> Każdy z nas ma swój własny, unikalny zestaw wartości.  Każdy układa je w inną hierarchię. Każdy na podstawie swojego systemu podejmuje inne decyzje. Żadna z tych decyzji nie jest lepsza lub gorsza.  Gdy jednak budujemy z drugą osobą długoterminową relację,  warto poznać nawzajem swoje systemy wartości.  Ich kolizje prowadzić nas  mogą do poważnych konfliktów i frustracji,  gdy żadna ze stron nie będzie chciała poświęcić tego, co dla niej ważne.</vt:lpstr>
      <vt:lpstr>miłość przyjaźń rodzina  zaufanie  wierność  tolerancja  wolność  godność  patriotyzm  godność  szacunek  wolność  lojalność  honor  satysfakcja  poczucie bycia potrzebnym  miejsce w społeczeństwie  sukces zawodowy  wykształcenie  szkoła, którą lubię wymarzone studia  praca, którą się lubię  wiara, bóg  pozycja materialna  bogactwo wrażeń i doświadczeń  wygoda i komfort życia  twórczość, sztuka  władza  polityka  ekologia  odpowiedzialność inne…   </vt:lpstr>
      <vt:lpstr>  Zakreśl 5 wartości, które są dla Ciebie najważniejsze a następnie  uszereguj je w kolejności  od absolutnie najważniejszej do najmniej ważnej.  Nazywając swoje kluczowe wartości lepiej zrozumiesz: - decyzje, które podejmujesz na co dzień np. wyjechać czy zostać?  - postawy, jakie przyjmujesz wobec ludzi i rzeczy np. zgodzić się czy podjąć dyskusję? nawiązać relację czy wycofać się? - swoje emocje i samoocenę np. jak się czuję w tej sytuacji? w jaki sposób zareaguję w danym przypadku?  Mają one wpływ na nasz wizerunek i zawierane relacje. Konsekwentne postępowanie w zgodzie  z nimi jest podstawą tego kim jesteśmy i jak widzą nas inni. Czego się po nas spodziewają,  czy darzą nas  zaufaniem, sympatią, szacunkiem.   Ułóż swoją hierarchię wartości w formie piramidy.</vt:lpstr>
      <vt:lpstr>Prezentacja programu PowerPoint</vt:lpstr>
      <vt:lpstr>        Ćwiczenie 2 : Zadbaj o swoje kluczowe wartości Odpowiedz na pytania: Które z moich kluczowych wartości są obecnie realizowane? w jaki sposób? Które z moich kluczowych wartości są obecnie zaniedbane? z jakiego powodu? Której wartości chcę w najbliższym czasie poświęcić więcej uwagi? Co konkretnie zrobię, by o nią zadbać?   Świadomość własnych wartości to jednak dopiero pierwszy krok. Ważny, ale niewystarczający.  Jego konsekwencją powinno być codzienne dbanie o nie, pielęgnowanie ich  i tworzenie dla nich jak najwięcej przestrzeni w życiu.  To taka niewyszukana recepta na szczęście – róbmy jak najwięcej tego, co dla nas ważne.   </vt:lpstr>
      <vt:lpstr>      Mam nadzieję, że  teraz znacie  swoje  kluczowe wartości  i  wiecie jak, jak się nimi na co dzień opiekować.  Życzę Wam samych trafnych w życiu wyborów.                                                              Dziękuję za uwagę. </vt:lpstr>
      <vt:lpstr> Źródła :  http://takelifeinyourhands.pl/kluczowe-wartosci/ http://www.psychologia-spoleczna.pl/felietony/114-piorem-psychologa/1584-czym-sa-wartosci-w-zyciu-czlowieka-jak-to-ma-sie-do-otwarcia-na-zmiany-cz-1.html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,,Pozostać sobą –wartości,  które cenimy”</dc:title>
  <dc:creator>Nadija</dc:creator>
  <cp:lastModifiedBy>erzeszotarska</cp:lastModifiedBy>
  <cp:revision>23</cp:revision>
  <dcterms:created xsi:type="dcterms:W3CDTF">2020-05-18T15:07:13Z</dcterms:created>
  <dcterms:modified xsi:type="dcterms:W3CDTF">2020-05-21T12:06:50Z</dcterms:modified>
</cp:coreProperties>
</file>