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6" r:id="rId3"/>
    <p:sldId id="283" r:id="rId4"/>
    <p:sldId id="275" r:id="rId5"/>
    <p:sldId id="262" r:id="rId6"/>
    <p:sldId id="266" r:id="rId7"/>
    <p:sldId id="269" r:id="rId8"/>
    <p:sldId id="279" r:id="rId9"/>
    <p:sldId id="288" r:id="rId10"/>
    <p:sldId id="277" r:id="rId11"/>
    <p:sldId id="280" r:id="rId12"/>
    <p:sldId id="27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esco.pl/neste/4/article/1/22-marca-swiatowy-dzien-wody-5/" TargetMode="External"/><Relationship Id="rId7" Type="http://schemas.openxmlformats.org/officeDocument/2006/relationships/hyperlink" Target="https://pl.depositphotos.com/stock-photos/picie-wody.html" TargetMode="External"/><Relationship Id="rId2" Type="http://schemas.openxmlformats.org/officeDocument/2006/relationships/hyperlink" Target="https://pl.wikipedia.org/wiki/&#347;wiatowy_dzie&#324;_wod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drowie.pap.pl/dieta/woda-zdrowia-doda-sprawdz-co-warto-wiedziec-na-jej-temat" TargetMode="External"/><Relationship Id="rId5" Type="http://schemas.openxmlformats.org/officeDocument/2006/relationships/hyperlink" Target="https://zywienie.abczdrowie.pl/co-daje-picie-wody" TargetMode="External"/><Relationship Id="rId4" Type="http://schemas.openxmlformats.org/officeDocument/2006/relationships/hyperlink" Target="https://harmonyh2o.com/top-5-ciekawostek-o-wodzi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F74D67AD-2138-425F-8C92-A20BD1C28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7701" y="3429000"/>
            <a:ext cx="4003829" cy="2202457"/>
          </a:xfrm>
          <a:prstGeom prst="rect">
            <a:avLst/>
          </a:prstGeom>
        </p:spPr>
      </p:pic>
      <p:pic>
        <p:nvPicPr>
          <p:cNvPr id="6" name="bensound-ukulele">
            <a:hlinkClick r:id="" action="ppaction://media"/>
            <a:extLst>
              <a:ext uri="{FF2B5EF4-FFF2-40B4-BE49-F238E27FC236}">
                <a16:creationId xmlns:a16="http://schemas.microsoft.com/office/drawing/2014/main" id="{AF7D88B6-0188-44C8-A597-A2C76659C5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12491" y="0"/>
            <a:ext cx="609600" cy="609600"/>
          </a:xfrm>
          <a:prstGeom prst="rect">
            <a:avLst/>
          </a:prstGeo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04A66F1E-DBEC-4021-9A48-55B695FCF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9408" y="1443398"/>
            <a:ext cx="7822371" cy="4432749"/>
          </a:xfrm>
        </p:spPr>
        <p:txBody>
          <a:bodyPr/>
          <a:lstStyle/>
          <a:p>
            <a:pPr algn="r"/>
            <a:r>
              <a:rPr lang="pl-PL" sz="1200" b="1" i="1" cap="none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,,Kiedy zrozumiesz jak ważna jest woda w twoim ciele</a:t>
            </a:r>
            <a:br>
              <a:rPr lang="pl-PL" sz="120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200" b="1" i="1" cap="none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zrozumiesz, że jesteś w stanie sam siebie wyleczyć.”</a:t>
            </a:r>
            <a:br>
              <a:rPr lang="pl-PL" sz="120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200" i="1" cap="none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dr. </a:t>
            </a:r>
            <a:r>
              <a:rPr lang="pl-PL" sz="1200" i="1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Fereydoon</a:t>
            </a:r>
            <a:r>
              <a:rPr lang="pl-PL" sz="1200" i="1" cap="none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200" i="1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Batmanghelidj</a:t>
            </a:r>
            <a:endParaRPr lang="pl-PL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pl-P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,,Jesteś wodą, a co o niej wiesz?”</a:t>
            </a:r>
          </a:p>
          <a:p>
            <a:pPr algn="l"/>
            <a:endParaRPr lang="pl-PL" dirty="0"/>
          </a:p>
          <a:p>
            <a:pPr algn="l"/>
            <a:endParaRPr lang="pl-PL" dirty="0"/>
          </a:p>
          <a:p>
            <a:pPr algn="l"/>
            <a:endParaRPr lang="pl-PL" dirty="0"/>
          </a:p>
          <a:p>
            <a:pPr algn="l"/>
            <a:endParaRPr lang="pl-PL" dirty="0"/>
          </a:p>
          <a:p>
            <a:pPr lvl="0" algn="l" defTabSz="457200">
              <a:lnSpc>
                <a:spcPct val="100000"/>
              </a:lnSpc>
              <a:spcBef>
                <a:spcPts val="0"/>
              </a:spcBef>
              <a:buClrTx/>
            </a:pPr>
            <a:r>
              <a:rPr lang="pl-PL" sz="1100" cap="none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</a:p>
          <a:p>
            <a:pPr lvl="0" algn="l" defTabSz="457200">
              <a:lnSpc>
                <a:spcPct val="100000"/>
              </a:lnSpc>
              <a:spcBef>
                <a:spcPts val="0"/>
              </a:spcBef>
              <a:buClrTx/>
            </a:pPr>
            <a:endParaRPr lang="pl-PL" sz="1100" cap="none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 defTabSz="457200">
              <a:lnSpc>
                <a:spcPct val="100000"/>
              </a:lnSpc>
              <a:spcBef>
                <a:spcPts val="0"/>
              </a:spcBef>
              <a:buClrTx/>
            </a:pPr>
            <a:r>
              <a:rPr lang="pl-PL" sz="1100" cap="none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www.pixabay.com</a:t>
            </a:r>
            <a:endParaRPr lang="pl-PL" sz="1800" cap="none" dirty="0">
              <a:solidFill>
                <a:prstClr val="black"/>
              </a:solidFill>
            </a:endParaRPr>
          </a:p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991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91145" y="448322"/>
            <a:ext cx="7990610" cy="704257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Skutki Niedoboru wody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3774" y="1322773"/>
            <a:ext cx="10363826" cy="5086905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pl-PL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ogólne zmęczenie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pl-PL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brak koncentracji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pl-PL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wzrost apetytu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pl-PL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wolny metabolizm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pl-PL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wysoki poziom cukru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pl-PL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ból głowy i stawów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pl-PL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nieświeży oddech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pl-PL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zaparcia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pl-PL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problemy ze skórą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pl-PL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alergie</a:t>
            </a:r>
          </a:p>
          <a:p>
            <a:endParaRPr lang="pl-PL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3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0CE86F-6FE6-44B0-87D9-841B7AFA2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Skutki Utraty wody :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F0D4A52-65D6-419A-B06C-A9DC6DC46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0" y="2495249"/>
            <a:ext cx="3575407" cy="2367696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B61487-777C-49AF-867D-353E1E72753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l-PL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6-8% -człowiek wpada w wpółprzytomność</a:t>
            </a:r>
          </a:p>
          <a:p>
            <a:r>
              <a:rPr lang="pl-PL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 - zaczynają się halucynacje</a:t>
            </a:r>
          </a:p>
          <a:p>
            <a:r>
              <a:rPr lang="pl-PL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12%  - potrzebna pomoc specjalistyczna</a:t>
            </a:r>
          </a:p>
          <a:p>
            <a:r>
              <a:rPr lang="pl-PL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 - nieuchronna śmierć   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7CAAF561-D652-437E-AD2B-F69945A34F2B}"/>
              </a:ext>
            </a:extLst>
          </p:cNvPr>
          <p:cNvSpPr/>
          <p:nvPr/>
        </p:nvSpPr>
        <p:spPr>
          <a:xfrm>
            <a:off x="6515099" y="3244334"/>
            <a:ext cx="158980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www.pixabay.com</a:t>
            </a:r>
          </a:p>
        </p:txBody>
      </p:sp>
    </p:spTree>
    <p:extLst>
      <p:ext uri="{BB962C8B-B14F-4D97-AF65-F5344CB8AC3E}">
        <p14:creationId xmlns:p14="http://schemas.microsoft.com/office/powerpoint/2010/main" val="2703785046"/>
      </p:ext>
    </p:extLst>
  </p:cSld>
  <p:clrMapOvr>
    <a:masterClrMapping/>
  </p:clrMapOvr>
  <p:transition spd="slow" advTm="10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C1E046-64EE-4129-8970-FAD7B87FA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Źródła: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0D512A-00F8-48B4-B40D-BC9E2011D2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8477" y="2644346"/>
            <a:ext cx="10499124" cy="3146854"/>
          </a:xfrm>
        </p:spPr>
        <p:txBody>
          <a:bodyPr>
            <a:normAutofit fontScale="85000" lnSpcReduction="20000"/>
          </a:bodyPr>
          <a:lstStyle/>
          <a:p>
            <a:r>
              <a:rPr lang="pl-PL" sz="1600" u="sng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https://pl.wikipedia.org/wiki/światowy_dzień_wody</a:t>
            </a:r>
            <a:endParaRPr lang="pl-PL" sz="1600" u="sng" cap="none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u="sng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https://pacjent.gov.pl/aktualnosc/dlaczego-warto-pic-wode</a:t>
            </a:r>
          </a:p>
          <a:p>
            <a:r>
              <a:rPr lang="pl-PL" sz="1600" u="sng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https://www.unesco.pl/neste/4/article/1/22-marca-swiatowy-dzien-wody-5/</a:t>
            </a:r>
            <a:endParaRPr lang="pl-PL" sz="1600" u="sng" cap="none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u="sng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https://harmonyh2o.com/top-5-ciekawostek-o-wodzie/</a:t>
            </a:r>
            <a:endParaRPr lang="pl-PL" sz="1600" u="sng" cap="none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u="sng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https://zywienie.abczdrowie.pl/co-daje-picie-wody</a:t>
            </a:r>
            <a:endParaRPr lang="pl-PL" sz="1600" u="sng" cap="none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u="sng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https://zdrowie.pap.pl/dieta/woda-zdrowia-doda-sprawdz-co-warto-wiedziec-na-jej-temat</a:t>
            </a:r>
            <a:endParaRPr lang="pl-PL" sz="1600" u="sng" cap="none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u="sng" cap="none" dirty="0">
                <a:solidFill>
                  <a:srgbClr val="0070C0"/>
                </a:solidFill>
              </a:rPr>
              <a:t>https://katelin.pl/w-jaki-sposob-sprawdzic-czy-jest-sie-odwodnionym/</a:t>
            </a:r>
          </a:p>
          <a:p>
            <a:r>
              <a:rPr lang="pl-PL" sz="1600" u="sng" cap="none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https://pl.depositphotos.com/stock-photos/picie-wody.html</a:t>
            </a:r>
            <a:endParaRPr lang="pl-PL" sz="1600" u="sng" cap="none" dirty="0">
              <a:solidFill>
                <a:srgbClr val="0070C0"/>
              </a:solidFill>
            </a:endParaRPr>
          </a:p>
          <a:p>
            <a:r>
              <a:rPr lang="pl-PL" sz="1600" u="sng" cap="none" dirty="0">
                <a:solidFill>
                  <a:srgbClr val="0070C0"/>
                </a:solidFill>
              </a:rPr>
              <a:t>https://www.google.com/search?</a:t>
            </a:r>
            <a:endParaRPr lang="pl-PL" sz="1600" u="sng" cap="none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113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82811" y="863683"/>
            <a:ext cx="7661189" cy="4138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pl-PL" sz="20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Czy wiesz, że…</a:t>
            </a:r>
            <a:endParaRPr lang="pl-PL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 defTabSz="9144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Cała woda, jaka obecnie znajduje się </a:t>
            </a:r>
            <a:r>
              <a:rPr lang="pl-PL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ziemi</a:t>
            </a:r>
            <a:r>
              <a:rPr lang="pl-PL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dotarła na naszą planetę... z kosmosu! stało się to około </a:t>
            </a:r>
            <a:r>
              <a:rPr lang="pl-PL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miliardy lat temu</a:t>
            </a:r>
            <a:r>
              <a:rPr lang="pl-PL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podczas tak zwanego "wielkiego bombardowania". W ziemię uderzyły wówczas planetoidy i komety, dostarczając </a:t>
            </a:r>
            <a:r>
              <a:rPr lang="pl-PL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potężnych ilości wody.</a:t>
            </a: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endParaRPr lang="pl-PL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 defTabSz="9144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ziemi jest około 326 milionów mil sześciennych wody, </a:t>
            </a:r>
            <a:br>
              <a:rPr lang="pl-PL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 przydatne dla człowieka jest tylko 0,3% z tego zasobu? </a:t>
            </a:r>
            <a:br>
              <a:rPr lang="pl-PL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Zdatna do użycia woda znajduje się głównie w wodach podziemnych, słodkowodnych jeziorach i rzekach. </a:t>
            </a:r>
          </a:p>
        </p:txBody>
      </p:sp>
    </p:spTree>
    <p:extLst>
      <p:ext uri="{BB962C8B-B14F-4D97-AF65-F5344CB8AC3E}">
        <p14:creationId xmlns:p14="http://schemas.microsoft.com/office/powerpoint/2010/main" val="1580017938"/>
      </p:ext>
    </p:extLst>
  </p:cSld>
  <p:clrMapOvr>
    <a:masterClrMapping/>
  </p:clrMapOvr>
  <p:transition spd="slow" advTm="10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BAA4A6-E0C4-4F90-849D-5D8E64CD0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177" y="905521"/>
            <a:ext cx="3710866" cy="1447061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marca </a:t>
            </a:r>
            <a:br>
              <a:rPr lang="pl-PL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Światowy Dzień Wody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7C6263-A928-4763-A48C-46DF07D3FA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05845" y="905521"/>
            <a:ext cx="6109450" cy="4885679"/>
          </a:xfrm>
        </p:spPr>
        <p:txBody>
          <a:bodyPr>
            <a:normAutofit/>
          </a:bodyPr>
          <a:lstStyle/>
          <a:p>
            <a:pPr lvl="0" algn="ctr">
              <a:buClr>
                <a:prstClr val="black"/>
              </a:buClr>
            </a:pPr>
            <a:r>
              <a:rPr lang="pl-PL" sz="19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Światowy Dzień Wody (ang. </a:t>
            </a:r>
            <a:r>
              <a:rPr lang="pl-PL" sz="1900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pl-PL" sz="19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900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pl-PL" sz="19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900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pl-PL" sz="19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br>
              <a:rPr lang="pl-PL" sz="19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9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powołany został w czasie Konferencji Szczyt Ziemi 1992 (UNCED) w Rio de </a:t>
            </a:r>
            <a:r>
              <a:rPr lang="pl-PL" sz="1900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Janeiro</a:t>
            </a:r>
            <a:r>
              <a:rPr lang="pl-PL" sz="19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Brazylii . </a:t>
            </a:r>
            <a:br>
              <a:rPr lang="pl-PL" sz="19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9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Powodem był fakt, że ponad miliard ludzi </a:t>
            </a:r>
            <a:br>
              <a:rPr lang="pl-PL" sz="19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9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świecie cierpi z powodu braku dostępu </a:t>
            </a:r>
            <a:br>
              <a:rPr lang="pl-PL" sz="19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9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czystej wody pitnej.</a:t>
            </a:r>
          </a:p>
          <a:p>
            <a:pPr lvl="0" algn="ctr">
              <a:buClr>
                <a:prstClr val="black"/>
              </a:buClr>
            </a:pPr>
            <a:r>
              <a:rPr lang="pl-PL" sz="19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Ideą obchodów jest uświadomienie państwom członkowskim wpływu prawidłowej gospodarki wodnej </a:t>
            </a:r>
            <a:br>
              <a:rPr lang="pl-PL" sz="19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9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ich kondycję gospodarczą i społeczną.</a:t>
            </a:r>
          </a:p>
          <a:p>
            <a:pPr lvl="0" algn="ctr">
              <a:buClr>
                <a:prstClr val="black"/>
              </a:buClr>
            </a:pPr>
            <a:r>
              <a:rPr lang="pl-PL" sz="19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Światowy Dzień Wody to dobry moment, </a:t>
            </a:r>
            <a:br>
              <a:rPr lang="pl-PL" sz="19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9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przypomnieć, że wodę należy szanować.</a:t>
            </a:r>
            <a:br>
              <a:rPr lang="pl-PL" sz="19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9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Korzystajmy więc z niej w sposób odpowiedzialny!</a:t>
            </a:r>
          </a:p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43276E2-8CBA-4FF9-B752-A7B7B421E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01" y="3241964"/>
            <a:ext cx="3753342" cy="2111657"/>
          </a:xfrm>
          <a:prstGeom prst="rect">
            <a:avLst/>
          </a:prstGeom>
        </p:spPr>
      </p:pic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ABED0BA0-5BD0-432D-92D9-68A6EDBEB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cap="none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cap="none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cap="none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cap="none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cap="none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800" cap="none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800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www.pixabay.com</a:t>
            </a:r>
            <a:endParaRPr lang="pl-PL" sz="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85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4523760" cy="1911658"/>
          </a:xfrm>
        </p:spPr>
        <p:txBody>
          <a:bodyPr/>
          <a:lstStyle/>
          <a:p>
            <a:r>
              <a:rPr lang="pl-PL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Człowiek musi pić, żeby żyć.</a:t>
            </a:r>
            <a:br>
              <a:rPr lang="pl-PL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Przeprowadzone badania dowiodły, </a:t>
            </a:r>
            <a:br>
              <a:rPr lang="pl-PL" sz="20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że każdy człowiek wypija średnio</a:t>
            </a:r>
            <a:br>
              <a:rPr lang="pl-PL" sz="20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 litrów wody rocznie! </a:t>
            </a:r>
            <a:br>
              <a:rPr lang="pl-PL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lvl="0" indent="-285750">
              <a:lnSpc>
                <a:spcPct val="107000"/>
              </a:lnSpc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Bez wody jesteśmy wytrzymać około</a:t>
            </a:r>
            <a:br>
              <a:rPr lang="pl-PL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3-4 dni</a:t>
            </a:r>
            <a:endParaRPr lang="pl-PL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Tracimy około 3-4 litrów wody dziennie</a:t>
            </a:r>
            <a:endParaRPr lang="pl-PL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Całość wody  jest wymienna w naszym organizmie w ciągu </a:t>
            </a:r>
            <a:br>
              <a:rPr lang="pl-PL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10-20 dni</a:t>
            </a:r>
            <a:endParaRPr lang="pl-PL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69B3B47-DE29-407F-9DA9-A6B59BF9D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186" y="1475508"/>
            <a:ext cx="4238836" cy="3158348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4152114C-2C47-4F13-BD1A-324F46608681}"/>
              </a:ext>
            </a:extLst>
          </p:cNvPr>
          <p:cNvSpPr/>
          <p:nvPr/>
        </p:nvSpPr>
        <p:spPr>
          <a:xfrm flipH="1">
            <a:off x="6090113" y="3429000"/>
            <a:ext cx="38747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pl-PL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 pixabay.com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125914"/>
      </p:ext>
    </p:extLst>
  </p:cSld>
  <p:clrMapOvr>
    <a:masterClrMapping/>
  </p:clrMapOvr>
  <p:transition spd="slow" advTm="10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BA2672-E512-4BD3-987C-366054EF4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436" y="210065"/>
            <a:ext cx="8125691" cy="1606378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Woda w ludzkim organizmie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CD50E5D-CE2C-4D46-9782-FFED8C851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4436" y="3054927"/>
            <a:ext cx="7429500" cy="1849581"/>
          </a:xfrm>
        </p:spPr>
        <p:txBody>
          <a:bodyPr>
            <a:normAutofit/>
          </a:bodyPr>
          <a:lstStyle/>
          <a:p>
            <a:r>
              <a:rPr lang="pl-PL" sz="24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Ciało dorosłego człowieka składa się </a:t>
            </a:r>
            <a:br>
              <a:rPr lang="pl-PL" sz="24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niej w 70%,</a:t>
            </a:r>
            <a:br>
              <a:rPr lang="pl-PL" sz="24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to daje 42 l dla osoby, która waży 70 kg</a:t>
            </a:r>
            <a:r>
              <a:rPr lang="pl-PL" sz="20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002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7B3925-C7DB-4B46-A32F-31E6C85DC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7" y="699449"/>
            <a:ext cx="9737125" cy="832789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b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Zadbaj o właściwe nawodnienie!</a:t>
            </a:r>
            <a:b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400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C9698D24-DE01-439D-9383-C809D669021B}"/>
              </a:ext>
            </a:extLst>
          </p:cNvPr>
          <p:cNvSpPr/>
          <p:nvPr/>
        </p:nvSpPr>
        <p:spPr>
          <a:xfrm>
            <a:off x="1742303" y="1260389"/>
            <a:ext cx="10330248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400" b="1" cap="all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400" b="1" cap="all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2000" b="1" cap="all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Picie wody o odpowiednich porach dnia </a:t>
            </a:r>
            <a:br>
              <a:rPr lang="pl-PL" sz="2000" b="1" cap="all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b="1" cap="all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skutecznie przyspiesza metabolizm:</a:t>
            </a:r>
          </a:p>
          <a:p>
            <a:pPr algn="ctr"/>
            <a:endParaRPr lang="pl-PL" sz="2000" b="1" cap="al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pl-PL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szklanki po przebudzeniu pomagają uaktywnić organizm</a:t>
            </a:r>
          </a:p>
          <a:p>
            <a:pPr algn="ctr"/>
            <a:endParaRPr lang="pl-PL" sz="20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pl-PL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szklanka przed posiłkiem wspomaga trawienie</a:t>
            </a:r>
          </a:p>
          <a:p>
            <a:pPr algn="ctr"/>
            <a:endParaRPr lang="pl-PL" sz="20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pl-PL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szklanka przed zaśnięciem chroni przed zawałem i udarem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pl-PL" sz="20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ctr">
              <a:buFont typeface="Wingdings" panose="05000000000000000000" pitchFamily="2" charset="2"/>
              <a:buChar char="q"/>
            </a:pPr>
            <a:r>
              <a:rPr lang="pl-PL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1szklanka przed kąpielą obniża ciśnienie krwi</a:t>
            </a:r>
          </a:p>
          <a:p>
            <a:endParaRPr lang="pl-PL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400" b="1" cap="all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400" b="1" cap="all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400" b="1" cap="all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400" b="1" cap="all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400" b="1" cap="all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400" b="1" cap="all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400" b="1" cap="all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400" b="1" cap="all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400" b="1" cap="all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400" b="1" cap="all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400" b="1" cap="all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400" b="1" cap="all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400" b="1" cap="all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400" b="1" cap="all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0680494"/>
      </p:ext>
    </p:extLst>
  </p:cSld>
  <p:clrMapOvr>
    <a:masterClrMapping/>
  </p:clrMapOvr>
  <p:transition spd="slow" advTm="10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54D3E440-E0A9-4A18-8FCC-973C2D8BC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023" y="1571349"/>
            <a:ext cx="1965442" cy="386644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E86CA60-667B-4DE1-8449-760107269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Jakie jeszcze korzyści przynosi woda?</a:t>
            </a:r>
            <a:br>
              <a:rPr lang="pl-PL" dirty="0">
                <a:solidFill>
                  <a:srgbClr val="383838"/>
                </a:solidFill>
                <a:latin typeface="Questrial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45514C-518E-496E-8E6B-136825D5EC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5623" y="1571348"/>
            <a:ext cx="10451977" cy="421985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b="1" cap="none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poprawia trawienie</a:t>
            </a:r>
            <a:endParaRPr lang="pl-PL" cap="none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b="1" cap="none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oczyszcza organizm</a:t>
            </a:r>
            <a:r>
              <a:rPr lang="pl-PL" cap="none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b="1" cap="none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wspomaga odchudzanie</a:t>
            </a:r>
            <a:r>
              <a:rPr lang="pl-PL" cap="none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b="1" cap="none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poprawia wygląd i elastyczność cery </a:t>
            </a:r>
            <a:endParaRPr lang="pl-PL" cap="none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b="1" cap="none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reguluje temperaturę organizmu</a:t>
            </a:r>
            <a:endParaRPr lang="pl-PL" cap="none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b="1" cap="none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redukuje zmęczenie </a:t>
            </a:r>
            <a:endParaRPr lang="pl-PL" cap="none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b="1" cap="none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poprawia wytrzymałość i sprawność fizyczną</a:t>
            </a:r>
            <a:r>
              <a:rPr lang="pl-PL" cap="none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b="1" cap="none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zapobiega wielu dolegliwościom</a:t>
            </a:r>
            <a:r>
              <a:rPr lang="pl-PL" cap="none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 </a:t>
            </a:r>
            <a:endParaRPr lang="pl-PL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63E1B7AB-0F04-4776-92F3-6B8562332CD7}"/>
              </a:ext>
            </a:extLst>
          </p:cNvPr>
          <p:cNvSpPr/>
          <p:nvPr/>
        </p:nvSpPr>
        <p:spPr>
          <a:xfrm>
            <a:off x="505831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34411586-5ECC-4F2D-9DC6-FD93D2B9B251}"/>
              </a:ext>
            </a:extLst>
          </p:cNvPr>
          <p:cNvSpPr/>
          <p:nvPr/>
        </p:nvSpPr>
        <p:spPr>
          <a:xfrm flipH="1">
            <a:off x="6795655" y="2815936"/>
            <a:ext cx="256655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      </a:t>
            </a:r>
          </a:p>
          <a:p>
            <a:endParaRPr lang="pl-PL" dirty="0"/>
          </a:p>
          <a:p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www.pixabay.com</a:t>
            </a:r>
          </a:p>
        </p:txBody>
      </p:sp>
    </p:spTree>
    <p:extLst>
      <p:ext uri="{BB962C8B-B14F-4D97-AF65-F5344CB8AC3E}">
        <p14:creationId xmlns:p14="http://schemas.microsoft.com/office/powerpoint/2010/main" val="28709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884BB3-FA26-47AB-9040-D94096D4D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544" y="618517"/>
            <a:ext cx="10301682" cy="615479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pić wodę?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541AE1-490C-4ED9-8270-B5BB484FEE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3379" y="1464816"/>
            <a:ext cx="5176421" cy="432638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stale dostarczaj do organizmu co najmniej</a:t>
            </a:r>
            <a:br>
              <a:rPr lang="pl-PL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1,5 litra wody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dostarczaj do organizmu wodę drobnymi łykami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ilość wody dostarczana i wydalana powinna się równoważyć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picie zbyt dużej ilości wody  powoduje ich szybkie wydalenie wraz z elektrolitami </a:t>
            </a:r>
            <a:br>
              <a:rPr lang="pl-PL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może prowadzić do odwodnienia</a:t>
            </a:r>
          </a:p>
          <a:p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D54FB776-69FF-4752-8BC5-8BA46A58E79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479599" y="1610439"/>
            <a:ext cx="4337338" cy="3253004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7D443D0C-F36B-4650-901B-61DA248BE41B}"/>
              </a:ext>
            </a:extLst>
          </p:cNvPr>
          <p:cNvSpPr/>
          <p:nvPr/>
        </p:nvSpPr>
        <p:spPr>
          <a:xfrm>
            <a:off x="6650182" y="3512127"/>
            <a:ext cx="32835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www.pixabay.com</a:t>
            </a:r>
          </a:p>
        </p:txBody>
      </p:sp>
    </p:spTree>
    <p:extLst>
      <p:ext uri="{BB962C8B-B14F-4D97-AF65-F5344CB8AC3E}">
        <p14:creationId xmlns:p14="http://schemas.microsoft.com/office/powerpoint/2010/main" val="1238954126"/>
      </p:ext>
    </p:extLst>
  </p:cSld>
  <p:clrMapOvr>
    <a:masterClrMapping/>
  </p:clrMapOvr>
  <p:transition spd="slow" advTm="10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20F2A8F-3A98-4678-AC5C-B1B4D2ABE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828" y="4230105"/>
            <a:ext cx="3044536" cy="193541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894A1562-68B0-4A11-87E1-68E92376015C}"/>
              </a:ext>
            </a:extLst>
          </p:cNvPr>
          <p:cNvSpPr/>
          <p:nvPr/>
        </p:nvSpPr>
        <p:spPr>
          <a:xfrm>
            <a:off x="2166151" y="1003176"/>
            <a:ext cx="9037468" cy="5780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Pij wodę bez względu na porę dnia.</a:t>
            </a:r>
            <a:endParaRPr lang="pl-PL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Pamiętaj, że Twój organizm potrzebuje wody nie tylko latem, </a:t>
            </a:r>
            <a:br>
              <a:rPr lang="pl-PL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ale także zimą. Pij więcej, gdy jest gorąco.</a:t>
            </a:r>
            <a:endParaRPr lang="pl-PL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Także, gdy wybierasz się na lekcje w-f nie zapomnij zabrać ze sobą butelki wody.</a:t>
            </a:r>
            <a:endParaRPr lang="pl-PL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Napij się przed ćwiczeniami i nie zapomnij o piciu w trakcie, </a:t>
            </a:r>
            <a:br>
              <a:rPr lang="pl-PL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wtedy będziesz mieć więcej siły i energii.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pl-PL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www.pixabay.com</a:t>
            </a:r>
            <a:endParaRPr lang="pl-PL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pl-PL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940504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475</TotalTime>
  <Words>718</Words>
  <Application>Microsoft Office PowerPoint</Application>
  <PresentationFormat>Panoramiczny</PresentationFormat>
  <Paragraphs>134</Paragraphs>
  <Slides>12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Arial</vt:lpstr>
      <vt:lpstr>Calibri</vt:lpstr>
      <vt:lpstr>Questrial</vt:lpstr>
      <vt:lpstr>Times New Roman</vt:lpstr>
      <vt:lpstr>Tw Cen MT</vt:lpstr>
      <vt:lpstr>Wingdings</vt:lpstr>
      <vt:lpstr>Kropla</vt:lpstr>
      <vt:lpstr>Prezentacja programu PowerPoint</vt:lpstr>
      <vt:lpstr>Prezentacja programu PowerPoint</vt:lpstr>
      <vt:lpstr>22 marca  - Światowy Dzień Wody</vt:lpstr>
      <vt:lpstr>Człowiek musi pić, żeby żyć.   Przeprowadzone badania dowiodły,  że każdy człowiek wypija średnio  1000 litrów wody rocznie!  </vt:lpstr>
      <vt:lpstr>Woda w ludzkim organizmie</vt:lpstr>
      <vt:lpstr>  Zadbaj o właściwe nawodnienie!   </vt:lpstr>
      <vt:lpstr>Jakie jeszcze korzyści przynosi woda? </vt:lpstr>
      <vt:lpstr>Jak pić wodę?</vt:lpstr>
      <vt:lpstr>Prezentacja programu PowerPoint</vt:lpstr>
      <vt:lpstr>Skutki Niedoboru wody</vt:lpstr>
      <vt:lpstr>Skutki Utraty wody :</vt:lpstr>
      <vt:lpstr>Źródła: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Wodę pij</dc:title>
  <dc:creator>Alina Turczynska</dc:creator>
  <cp:lastModifiedBy>Alina Turczynska</cp:lastModifiedBy>
  <cp:revision>54</cp:revision>
  <dcterms:created xsi:type="dcterms:W3CDTF">2021-02-09T15:06:14Z</dcterms:created>
  <dcterms:modified xsi:type="dcterms:W3CDTF">2021-03-17T09:13:30Z</dcterms:modified>
</cp:coreProperties>
</file>